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9" r:id="rId11"/>
    <p:sldId id="268" r:id="rId12"/>
    <p:sldId id="266" r:id="rId13"/>
    <p:sldId id="270" r:id="rId14"/>
    <p:sldId id="271" r:id="rId15"/>
    <p:sldId id="267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2AF6AA-A232-4BB6-BA90-A2CD1D82B39D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9"/>
            <p14:sldId id="268"/>
            <p14:sldId id="266"/>
            <p14:sldId id="270"/>
            <p14:sldId id="271"/>
            <p14:sldId id="267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5860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9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086B1-6465-4129-A7B8-6155393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lose-up of a chain&#10;&#10;Description automatically generated with low confidence">
            <a:extLst>
              <a:ext uri="{FF2B5EF4-FFF2-40B4-BE49-F238E27FC236}">
                <a16:creationId xmlns:a16="http://schemas.microsoft.com/office/drawing/2014/main" id="{8DC44DD6-CC9A-9D2F-F310-33EE22F5C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6CEB52-D98E-4943-B072-F83075F09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CD70C-8625-C74E-E82B-730D776A4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070" y="747059"/>
            <a:ext cx="4843929" cy="27629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Reapplying Genetic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6CEC8-D28E-7222-8D28-B9C2EF73C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070" y="3810000"/>
            <a:ext cx="4843929" cy="1524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By: Robert Powell</a:t>
            </a:r>
          </a:p>
        </p:txBody>
      </p:sp>
    </p:spTree>
    <p:extLst>
      <p:ext uri="{BB962C8B-B14F-4D97-AF65-F5344CB8AC3E}">
        <p14:creationId xmlns:p14="http://schemas.microsoft.com/office/powerpoint/2010/main" val="5320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8394E-8A4B-2D54-CCC7-1024B045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53" y="1035551"/>
            <a:ext cx="8893519" cy="53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9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9A49C-BC31-173F-1718-C2DB406A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14" y="876337"/>
            <a:ext cx="8963172" cy="58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02A2-7CD9-2940-87C2-6EC7FC14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Faced – Inadequate method checking generated solutions.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624D-257D-2715-E0FE-6F78AE31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original 8 queens program checked diagonals, rows, and columns for duplicate “Q” characters in order to evaluate solutions. This method was unsuitable for sudoku puzzles. So, I had to redesign the solution checking mechanism to analyze rows, columns, and sub grids for arrangements which violate the winning conditions for sudoku. Each violation found adds points against a solution’s fitness.</a:t>
            </a:r>
          </a:p>
        </p:txBody>
      </p:sp>
    </p:spTree>
    <p:extLst>
      <p:ext uri="{BB962C8B-B14F-4D97-AF65-F5344CB8AC3E}">
        <p14:creationId xmlns:p14="http://schemas.microsoft.com/office/powerpoint/2010/main" val="311068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4DDD2E-6A32-40CB-CCBB-5EE7A781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2" y="820320"/>
            <a:ext cx="9392556" cy="57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4FBE6-279A-1D01-B166-4D0C910C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83" y="937338"/>
            <a:ext cx="8771239" cy="57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6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02A2-7CD9-2940-87C2-6EC7FC14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Faced – Inadequate method of evaluating fitness.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624D-257D-2715-E0FE-6F78AE31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original 8 queens program used a lax interpretation of genetic algorithms to solve the 8 queens problem. Solutions weren’t ranked and only the best solution of each generation was crossed with the others. Also, the removal of poor solutions was somewhat arbitrary.</a:t>
            </a:r>
          </a:p>
          <a:p>
            <a:r>
              <a:rPr lang="en-US" dirty="0"/>
              <a:t>The redesigned genetic algorithm present in the sudoku solver actually ranks generated solutions and keeps a certain number of them. Also, the crossing of solutions is much more diverse. The mutation rate was also increased from 5 to 15 percent</a:t>
            </a:r>
          </a:p>
        </p:txBody>
      </p:sp>
    </p:spTree>
    <p:extLst>
      <p:ext uri="{BB962C8B-B14F-4D97-AF65-F5344CB8AC3E}">
        <p14:creationId xmlns:p14="http://schemas.microsoft.com/office/powerpoint/2010/main" val="227867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C0BC8-1CF8-7E22-3576-BCA5E50760A5}"/>
              </a:ext>
            </a:extLst>
          </p:cNvPr>
          <p:cNvSpPr txBox="1"/>
          <p:nvPr/>
        </p:nvSpPr>
        <p:spPr>
          <a:xfrm>
            <a:off x="1620253" y="2622884"/>
            <a:ext cx="143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D17D9-ECEB-68AC-22AF-2E4FB8EA3491}"/>
              </a:ext>
            </a:extLst>
          </p:cNvPr>
          <p:cNvSpPr txBox="1"/>
          <p:nvPr/>
        </p:nvSpPr>
        <p:spPr>
          <a:xfrm>
            <a:off x="5293896" y="2399708"/>
            <a:ext cx="3240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Unranked Solution 1</a:t>
            </a:r>
          </a:p>
          <a:p>
            <a:r>
              <a:rPr lang="en-US" dirty="0"/>
              <a:t>Unranked Solution 2</a:t>
            </a:r>
          </a:p>
          <a:p>
            <a:r>
              <a:rPr lang="en-US" dirty="0"/>
              <a:t>Unranked Solution 3</a:t>
            </a:r>
          </a:p>
          <a:p>
            <a:r>
              <a:rPr lang="en-US" dirty="0"/>
              <a:t>Unranked Solution 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AF053-416F-8ECC-4E68-5E1BA0AB2477}"/>
              </a:ext>
            </a:extLst>
          </p:cNvPr>
          <p:cNvCxnSpPr/>
          <p:nvPr/>
        </p:nvCxnSpPr>
        <p:spPr>
          <a:xfrm flipV="1">
            <a:off x="3296653" y="2622884"/>
            <a:ext cx="1933074" cy="18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BBB057-384D-72B7-CFE5-53E1D8D86B37}"/>
              </a:ext>
            </a:extLst>
          </p:cNvPr>
          <p:cNvCxnSpPr>
            <a:cxnSpLocks/>
          </p:cNvCxnSpPr>
          <p:nvPr/>
        </p:nvCxnSpPr>
        <p:spPr>
          <a:xfrm>
            <a:off x="3400927" y="2883568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B1A2CB-F8FB-AC83-806C-2068EA862B2E}"/>
              </a:ext>
            </a:extLst>
          </p:cNvPr>
          <p:cNvCxnSpPr>
            <a:cxnSpLocks/>
          </p:cNvCxnSpPr>
          <p:nvPr/>
        </p:nvCxnSpPr>
        <p:spPr>
          <a:xfrm>
            <a:off x="3296653" y="2883568"/>
            <a:ext cx="1933074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6F506C-564A-44F6-8AF0-980BEE9AF4DA}"/>
              </a:ext>
            </a:extLst>
          </p:cNvPr>
          <p:cNvCxnSpPr>
            <a:cxnSpLocks/>
          </p:cNvCxnSpPr>
          <p:nvPr/>
        </p:nvCxnSpPr>
        <p:spPr>
          <a:xfrm>
            <a:off x="3296653" y="2883567"/>
            <a:ext cx="1965159" cy="49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CAC900-94C1-FBBC-3F5B-7ED2588392F6}"/>
              </a:ext>
            </a:extLst>
          </p:cNvPr>
          <p:cNvSpPr txBox="1"/>
          <p:nvPr/>
        </p:nvSpPr>
        <p:spPr>
          <a:xfrm>
            <a:off x="1515978" y="1548646"/>
            <a:ext cx="4106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8 Queens Crossing Method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3749F-EB1B-1A80-CB17-DA868DB6E76D}"/>
              </a:ext>
            </a:extLst>
          </p:cNvPr>
          <p:cNvSpPr txBox="1"/>
          <p:nvPr/>
        </p:nvSpPr>
        <p:spPr>
          <a:xfrm>
            <a:off x="1499937" y="4004415"/>
            <a:ext cx="410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Sudoku Crossing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A878-DC96-DD01-E57B-DC7C5E8B834E}"/>
              </a:ext>
            </a:extLst>
          </p:cNvPr>
          <p:cNvSpPr txBox="1"/>
          <p:nvPr/>
        </p:nvSpPr>
        <p:spPr>
          <a:xfrm>
            <a:off x="1435769" y="4793074"/>
            <a:ext cx="213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Ranked Solution 1</a:t>
            </a:r>
          </a:p>
          <a:p>
            <a:r>
              <a:rPr lang="en-US" dirty="0"/>
              <a:t>Ranked Solution 2</a:t>
            </a:r>
          </a:p>
          <a:p>
            <a:r>
              <a:rPr lang="en-US" dirty="0"/>
              <a:t>Ranked Solution 3</a:t>
            </a:r>
          </a:p>
          <a:p>
            <a:r>
              <a:rPr lang="en-US" dirty="0"/>
              <a:t>Ranked Solution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DD68A-C29B-AACC-83BA-A240D3F7621D}"/>
              </a:ext>
            </a:extLst>
          </p:cNvPr>
          <p:cNvSpPr txBox="1"/>
          <p:nvPr/>
        </p:nvSpPr>
        <p:spPr>
          <a:xfrm>
            <a:off x="5414213" y="4793074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Ranked Solution 1</a:t>
            </a:r>
          </a:p>
          <a:p>
            <a:r>
              <a:rPr lang="en-US" dirty="0"/>
              <a:t>Ranked Solution 2</a:t>
            </a:r>
          </a:p>
          <a:p>
            <a:r>
              <a:rPr lang="en-US" dirty="0"/>
              <a:t>Ranked Solution 3</a:t>
            </a:r>
          </a:p>
          <a:p>
            <a:r>
              <a:rPr lang="en-US" dirty="0"/>
              <a:t>Ranked Solution 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F7180F-EAFD-CFAC-CD1B-1E199FC409AA}"/>
              </a:ext>
            </a:extLst>
          </p:cNvPr>
          <p:cNvCxnSpPr>
            <a:cxnSpLocks/>
          </p:cNvCxnSpPr>
          <p:nvPr/>
        </p:nvCxnSpPr>
        <p:spPr>
          <a:xfrm>
            <a:off x="3525254" y="5566178"/>
            <a:ext cx="1888959" cy="217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38318-F9EC-C248-6378-E8AA33200143}"/>
              </a:ext>
            </a:extLst>
          </p:cNvPr>
          <p:cNvCxnSpPr>
            <a:cxnSpLocks/>
          </p:cNvCxnSpPr>
          <p:nvPr/>
        </p:nvCxnSpPr>
        <p:spPr>
          <a:xfrm>
            <a:off x="3509211" y="5251616"/>
            <a:ext cx="1905002" cy="31456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DFC5AB-CC18-D7D0-400F-A9AB8E71EC97}"/>
              </a:ext>
            </a:extLst>
          </p:cNvPr>
          <p:cNvCxnSpPr>
            <a:cxnSpLocks/>
          </p:cNvCxnSpPr>
          <p:nvPr/>
        </p:nvCxnSpPr>
        <p:spPr>
          <a:xfrm>
            <a:off x="3473118" y="5255857"/>
            <a:ext cx="2013282" cy="47117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2E0781-7229-D175-D87B-5D018EB60086}"/>
              </a:ext>
            </a:extLst>
          </p:cNvPr>
          <p:cNvCxnSpPr>
            <a:cxnSpLocks/>
          </p:cNvCxnSpPr>
          <p:nvPr/>
        </p:nvCxnSpPr>
        <p:spPr>
          <a:xfrm>
            <a:off x="3569368" y="5108604"/>
            <a:ext cx="1844845" cy="12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625451-D6C5-8C6E-4B25-823C013B7EB1}"/>
              </a:ext>
            </a:extLst>
          </p:cNvPr>
          <p:cNvCxnSpPr>
            <a:cxnSpLocks/>
          </p:cNvCxnSpPr>
          <p:nvPr/>
        </p:nvCxnSpPr>
        <p:spPr>
          <a:xfrm>
            <a:off x="3569368" y="5108604"/>
            <a:ext cx="1844845" cy="40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71C0F4-F80E-7510-08AC-705C7FE279B1}"/>
              </a:ext>
            </a:extLst>
          </p:cNvPr>
          <p:cNvCxnSpPr>
            <a:cxnSpLocks/>
          </p:cNvCxnSpPr>
          <p:nvPr/>
        </p:nvCxnSpPr>
        <p:spPr>
          <a:xfrm>
            <a:off x="3525254" y="5093632"/>
            <a:ext cx="1921044" cy="62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A36DE1-37EC-F160-0979-2BE6806CC3B4}"/>
              </a:ext>
            </a:extLst>
          </p:cNvPr>
          <p:cNvSpPr txBox="1"/>
          <p:nvPr/>
        </p:nvSpPr>
        <p:spPr>
          <a:xfrm>
            <a:off x="8390021" y="4572000"/>
            <a:ext cx="2277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 Representation in next generation is proportional to the ranking of the solution.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87AF71-B635-F49F-3367-DD7770DED4DE}"/>
              </a:ext>
            </a:extLst>
          </p:cNvPr>
          <p:cNvSpPr txBox="1"/>
          <p:nvPr/>
        </p:nvSpPr>
        <p:spPr>
          <a:xfrm>
            <a:off x="8486275" y="2261208"/>
            <a:ext cx="2277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 Representation in next generation is not proportional to the ranking of the solution.</a:t>
            </a:r>
          </a:p>
        </p:txBody>
      </p:sp>
    </p:spTree>
    <p:extLst>
      <p:ext uri="{BB962C8B-B14F-4D97-AF65-F5344CB8AC3E}">
        <p14:creationId xmlns:p14="http://schemas.microsoft.com/office/powerpoint/2010/main" val="102494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 Result">
            <a:hlinkClick r:id="" action="ppaction://media"/>
            <a:extLst>
              <a:ext uri="{FF2B5EF4-FFF2-40B4-BE49-F238E27FC236}">
                <a16:creationId xmlns:a16="http://schemas.microsoft.com/office/drawing/2014/main" id="{C39BFDA8-9E7F-515F-39D7-7D9EDB412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6589" y="913083"/>
            <a:ext cx="9438821" cy="53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02A2-7CD9-2940-87C2-6EC7FC14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624D-257D-2715-E0FE-6F78AE31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same way a lack of genetic diversity will cause problems in the real world. A lack of solution variety will cause issues when trying to solve larger problems with genetic algorithms. Until I modified the way my sudoku program handled fitness, it couldn’t solve a single puzzle. I believe the modifications that I made to the fitness ranking algorithm along with increasing the mutation rate to 15% allowed the program attain the solution diversity threshold needed to have fighting chance at generating solutions to puzzles.</a:t>
            </a:r>
          </a:p>
        </p:txBody>
      </p:sp>
    </p:spTree>
    <p:extLst>
      <p:ext uri="{BB962C8B-B14F-4D97-AF65-F5344CB8AC3E}">
        <p14:creationId xmlns:p14="http://schemas.microsoft.com/office/powerpoint/2010/main" val="353832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E97E-1997-5C4D-5ED0-431F3D9F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4103-916A-AF24-73A1-870FEF03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Personally investigate if genetic algorithms could be used to solve other types of problems by implementing one to solve sudoku.</a:t>
            </a:r>
          </a:p>
        </p:txBody>
      </p:sp>
    </p:spTree>
    <p:extLst>
      <p:ext uri="{BB962C8B-B14F-4D97-AF65-F5344CB8AC3E}">
        <p14:creationId xmlns:p14="http://schemas.microsoft.com/office/powerpoint/2010/main" val="68228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92A-7249-D579-9AAF-4C08F4F3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information: What are Genetic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2212-93AF-E602-90CF-8078C22D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Genetic algorithms are a class of algorithms modeled after evolution.</a:t>
            </a:r>
          </a:p>
          <a:p>
            <a:r>
              <a:rPr lang="en-US" dirty="0"/>
              <a:t>A seed population of solutions is randomly generated.</a:t>
            </a:r>
          </a:p>
          <a:p>
            <a:r>
              <a:rPr lang="en-US" dirty="0"/>
              <a:t>These solutions are then ranked on their “fitness”, which serves as an indicator as to how close a solution is to being an actual solution.</a:t>
            </a:r>
          </a:p>
          <a:p>
            <a:r>
              <a:rPr lang="en-US" dirty="0"/>
              <a:t>The best of the solutions is then recombined with each other and randomly altered at a low rate.</a:t>
            </a:r>
          </a:p>
          <a:p>
            <a:r>
              <a:rPr lang="en-US" dirty="0"/>
              <a:t>The newly generated solutions are ranked again and if no actual solution is found amongst them, the recombination process begins again.</a:t>
            </a:r>
          </a:p>
        </p:txBody>
      </p:sp>
    </p:spTree>
    <p:extLst>
      <p:ext uri="{BB962C8B-B14F-4D97-AF65-F5344CB8AC3E}">
        <p14:creationId xmlns:p14="http://schemas.microsoft.com/office/powerpoint/2010/main" val="15041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B83C1B-E1F0-C94B-314E-E85D1CB7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5" y="1275348"/>
            <a:ext cx="7309819" cy="4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2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92A-7249-D579-9AAF-4C08F4F3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information: What is sudoku.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2212-93AF-E602-90CF-8078C22D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Sudoku is a puzzle game which consists of a 9x9 grid.</a:t>
            </a:r>
          </a:p>
          <a:p>
            <a:r>
              <a:rPr lang="en-US" dirty="0"/>
              <a:t>The goal of the game is to have each of the 9 columns, rows, and sub grids filled with the numbers 1 through 9 with out repeating any numbers.</a:t>
            </a:r>
          </a:p>
          <a:p>
            <a:r>
              <a:rPr lang="en-US" dirty="0"/>
              <a:t>Some of the squares are already filled with numbers as clues.</a:t>
            </a:r>
          </a:p>
        </p:txBody>
      </p:sp>
    </p:spTree>
    <p:extLst>
      <p:ext uri="{BB962C8B-B14F-4D97-AF65-F5344CB8AC3E}">
        <p14:creationId xmlns:p14="http://schemas.microsoft.com/office/powerpoint/2010/main" val="165253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3DA4D0-083C-7BF7-829D-BF29EC8A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8" y="868068"/>
            <a:ext cx="10423344" cy="51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992A-7249-D579-9AAF-4C08F4F3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to achieve project goals.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2212-93AF-E602-90CF-8078C22D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Reengineer the 8-queen program built earlier this semester to solve sudoku puzzles.</a:t>
            </a:r>
          </a:p>
        </p:txBody>
      </p:sp>
    </p:spTree>
    <p:extLst>
      <p:ext uri="{BB962C8B-B14F-4D97-AF65-F5344CB8AC3E}">
        <p14:creationId xmlns:p14="http://schemas.microsoft.com/office/powerpoint/2010/main" val="187005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12-08 13-34-38">
            <a:hlinkClick r:id="" action="ppaction://media"/>
            <a:extLst>
              <a:ext uri="{FF2B5EF4-FFF2-40B4-BE49-F238E27FC236}">
                <a16:creationId xmlns:a16="http://schemas.microsoft.com/office/drawing/2014/main" id="{6E067D91-113C-EBAA-D0BE-550E48D35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782" y="865939"/>
            <a:ext cx="10450513" cy="5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02A2-7CD9-2940-87C2-6EC7FC14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– Inadequate grid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624D-257D-2715-E0FE-6F78AE31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8 queens program contained an 8x8 grid for displaying results. So, I had to convert the 8x8 grid into a 9x9 grid. Additionally, I had to create 9 3x3 sub grids.</a:t>
            </a:r>
          </a:p>
        </p:txBody>
      </p:sp>
    </p:spTree>
    <p:extLst>
      <p:ext uri="{BB962C8B-B14F-4D97-AF65-F5344CB8AC3E}">
        <p14:creationId xmlns:p14="http://schemas.microsoft.com/office/powerpoint/2010/main" val="1893683570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2"/>
      </a:accent1>
      <a:accent2>
        <a:srgbClr val="BB17D5"/>
      </a:accent2>
      <a:accent3>
        <a:srgbClr val="7E29E7"/>
      </a:accent3>
      <a:accent4>
        <a:srgbClr val="3A35DA"/>
      </a:accent4>
      <a:accent5>
        <a:srgbClr val="2972E7"/>
      </a:accent5>
      <a:accent6>
        <a:srgbClr val="17AFD5"/>
      </a:accent6>
      <a:hlink>
        <a:srgbClr val="3F5BB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602</Words>
  <Application>Microsoft Office PowerPoint</Application>
  <PresentationFormat>Widescreen</PresentationFormat>
  <Paragraphs>42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Aharoni</vt:lpstr>
      <vt:lpstr>Arial</vt:lpstr>
      <vt:lpstr>Avenir Next LT Pro</vt:lpstr>
      <vt:lpstr>PrismaticVTI</vt:lpstr>
      <vt:lpstr>Reapplying Genetic Algorithms</vt:lpstr>
      <vt:lpstr>Project Goals:</vt:lpstr>
      <vt:lpstr>Background information: What are Genetic Algorithms?</vt:lpstr>
      <vt:lpstr>PowerPoint Presentation</vt:lpstr>
      <vt:lpstr>Background information: What is sudoku.</vt:lpstr>
      <vt:lpstr>PowerPoint Presentation</vt:lpstr>
      <vt:lpstr>Plan to achieve project goals.</vt:lpstr>
      <vt:lpstr>PowerPoint Presentation</vt:lpstr>
      <vt:lpstr>Challenges Faced – Inadequate grid design</vt:lpstr>
      <vt:lpstr>PowerPoint Presentation</vt:lpstr>
      <vt:lpstr>PowerPoint Presentation</vt:lpstr>
      <vt:lpstr>Challenges Faced – Inadequate method checking generated solutions.</vt:lpstr>
      <vt:lpstr>PowerPoint Presentation</vt:lpstr>
      <vt:lpstr>PowerPoint Presentation</vt:lpstr>
      <vt:lpstr>Challenges Faced – Inadequate method of evaluating fitness.</vt:lpstr>
      <vt:lpstr>PowerPoint Presentation</vt:lpstr>
      <vt:lpstr>PowerPoint Presentation</vt:lpstr>
      <vt:lpstr>Major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Reapplying Genetic Algorithms</dc:title>
  <dc:creator>Robert Powell</dc:creator>
  <cp:lastModifiedBy>Robert Powell</cp:lastModifiedBy>
  <cp:revision>3</cp:revision>
  <dcterms:created xsi:type="dcterms:W3CDTF">2022-12-01T09:38:14Z</dcterms:created>
  <dcterms:modified xsi:type="dcterms:W3CDTF">2022-12-08T19:22:29Z</dcterms:modified>
</cp:coreProperties>
</file>